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6847D-1CF6-46BA-B46B-48BED0604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cap="all" spc="1500" baseline="0">
                <a:latin typeface="+mj-lt"/>
                <a:ea typeface="Source Sans Pro SemiBold" panose="020B0603030403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4F5A5-C931-4A4C-B6B1-EF4C95965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cap="all" spc="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8A351602-3772-4279-B0D3-A523F6F6EAB3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5AAAA75-5FFB-4C07-AD4A-3146773E6CDD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479895E-3847-44BB-8404-28F14219FB7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0E02F68-8149-4236-8D9F-6B550F78B93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56FCAAB-F073-4561-A484-42C7DD10DC26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CF8DB94-87A3-43E9-9BBB-301CFF0FB05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E4AEC-B6E4-439C-B716-EBE3D4D1D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F81C-1FCB-4DBA-8044-F1A0FCFD45A6}" type="datetime1">
              <a:rPr lang="en-US" smtClean="0"/>
              <a:t>8/3/2022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8BC18-102E-45BF-8FEA-801E9C59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8BF5F-B1F8-461F-9B3D-7D50D0242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D6BF779-0B8C-4CC2-9268-9506AD0C5331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22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A871-D377-4EC0-9ACF-86842F01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53202-92A9-45A3-B812-777DB957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7196FB0C-3A9D-4892-90C9-21F3459AAD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938C96-CF0F-4B69-A695-913F11BFC6F0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CA7E6BB-6B60-4BF5-9D3E-A3FE782EF5B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F693EDA-57B3-4AEB-863B-B198C2A5A8E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3A04A96-045F-4B6E-AEEE-11A2FA01B4F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FB357DC-5AD3-44F4-879B-5AD6B18AC36F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CA47F-83AD-4BE3-AC2F-6C17883F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92B3-2D87-4CDF-B84B-C46E5F5D31F7}" type="datetime1">
              <a:rPr lang="en-US" smtClean="0"/>
              <a:t>8/3/2022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8A72-3200-4597-A9C5-0D9ECFF3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0055A-71D4-49B4-8A8F-19AFDB84E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B0E5D27-C447-432F-982D-B60FDD6F34A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989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59DBB-9256-464D-8A6A-8BDA71541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5E310-E6CB-4838-8E9B-B288DA552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BCF412A8-E798-47AD-ABD9-98D76A55D30B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70160C5-475D-401A-AEE2-2C04E99A1518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7CC7CE9-9C7F-49C2-8609-47BF523390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26FD5F1-978C-45AF-9086-D5DBE1F01681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873AB1C-723A-4FB4-9B23-65BAF507483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1DE5510-5094-4FA4-96E5-AD4841D1C38A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E2202-679F-48B0-B2DD-F6F54711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69E57-47B1-47B0-B526-3153E4B1E729}" type="datetime1">
              <a:rPr lang="en-US" smtClean="0"/>
              <a:t>8/3/2022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BC83D-E4C0-49E1-ADA1-1AF403984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F211E-B2EA-4CDC-9E84-B68983949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FE2F5FD-5D31-4C1D-82F8-93624C7B0A3C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6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8500-1605-41EA-A15F-9B79DF7E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4AC8-25A5-4D7F-BF23-CB20AA2EC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8997F1B7-1EE7-4EA5-A5A4-866F9A810C9F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5E13483-2FB6-4753-8402-06FDC3498E0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8F0DF22-F640-4002-B783-DF1C6A9473F6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C2787B8-7984-4332-B611-D3D3DE898FE0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AF3646C-B3D7-4F57-8FD2-CD93CEB39214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65FA7DA-93A0-43A4-834C-0F1BB9806A8C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95D22-0146-4DE2-9E78-4C00333D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773D-8987-489A-A650-3D6F7D5C7C38}" type="datetime1">
              <a:rPr lang="en-US" smtClean="0"/>
              <a:t>8/3/2022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9717A-A1FE-485D-AFFF-2C7026C7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DB88B-64CF-4100-8F07-D191DD79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4332FF-8349-42A5-B5C8-5EE3825CE25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75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FE6C-EBF1-47DE-8468-E7125172B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04992-D139-48DC-BCCE-D71EA23CA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A8C5E768-0E62-4DE7-A0AF-93121DA843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02845F-9E8A-41E1-B051-1AAA46C997A2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A45C410-5FD0-4339-A3BC-A865DE4190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7B0B703-8BA8-483C-A433-C44C809687DE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CCFA03D-B879-419B-88B9-F4F3645C8AF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6B0260A-6B2D-4F54-8614-60BC3103E166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AB8F6-0796-47E9-B1D4-760B7CCF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50C1-1D78-4D80-810D-E9E86F6E88AB}" type="datetime1">
              <a:rPr lang="en-US" smtClean="0"/>
              <a:t>8/3/2022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86FC0-7327-44D9-B689-0AE73FD25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9D265-BFBA-4C93-9B1A-B9483AE6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4F5FEB-DE92-47DA-8C46-DC088E8960A4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05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637BE-B22F-40EE-94F0-04549BC56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71582-4BAF-4211-AD4A-476ED6EB1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DCF6B-C800-4345-BAE9-EE9FA659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E6190A1E-5381-43C4-B058-7758339984D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7E35469-0BEA-4E5E-955F-1AA300A62DE5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F650BE-565E-4A52-8143-7A87700FC5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86A3F89-AA2A-44E5-915E-C47A069EB68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C57F514-AB27-4489-8D3C-01DD1025DDAD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141169F-1C39-4D04-AF32-D0D14D004B05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87465-759F-4895-8FC6-DD464FB9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CBD8-1588-4B6B-B74D-87480DDE94C0}" type="datetime1">
              <a:rPr lang="en-US" smtClean="0"/>
              <a:t>8/3/2022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1AA18-D8A5-44D9-881C-522258ED5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BA574-A76A-4F4C-8CBD-768278B6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793E083-ADC4-4391-83DD-781529A6611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919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B666-D6BE-4FA8-9CF1-F15FD58B0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E4B4A-DE64-4563-83CD-C40B1D681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A0314-0202-4E6D-8352-C28376A9C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56083-87B4-4603-B6FF-A9EB68E3E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708CF-F028-4917-A9CB-59BF5248A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10" name="Graphic 185">
            <a:extLst>
              <a:ext uri="{FF2B5EF4-FFF2-40B4-BE49-F238E27FC236}">
                <a16:creationId xmlns:a16="http://schemas.microsoft.com/office/drawing/2014/main" id="{81B934BF-E239-47E1-93E9-EA3182162D21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3BBF177-5044-426A-93ED-64BDC84BF184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4270648-77F5-4D28-B691-DA57AA28FD73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86B770-2F70-4B7B-9525-286BBD63AD7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7DDC14D-7AE3-41CD-ADFC-A3601D4F9DF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2181834-8401-4B66-85EE-1CBF57807DA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33C091-3B62-4087-9A97-63BBE28C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4440-721C-4D75-BD4F-4CFB3D51CDCA}" type="datetime1">
              <a:rPr lang="en-US" smtClean="0"/>
              <a:t>8/3/2022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0710C3-2723-4847-BCAF-96D9FAE5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618B2C-95AC-4438-97FD-07ACF297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B0F5A7-6E8A-4BCD-8F1F-233ECD21B26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103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CF7F-748D-4598-983E-96A2BE26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aphic 185">
            <a:extLst>
              <a:ext uri="{FF2B5EF4-FFF2-40B4-BE49-F238E27FC236}">
                <a16:creationId xmlns:a16="http://schemas.microsoft.com/office/drawing/2014/main" id="{DFD4D3BE-80D4-4E69-9C76-F0D8517DF690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0B6E97F-00E1-4372-8978-8BCBDC9026E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C7651B7-7A30-4AFA-A4D7-0B0C5D2DDA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D2FC5CA-556B-4409-B084-34753A1F04E6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E63FB41-EE1F-4889-9096-3A38936330D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D19F3B-7B3E-4861-8FDA-D0116C96C16E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0A2C46-C908-4010-AAE2-9FA41B145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1A64-483B-4532-94FB-D8F90CB6DEE0}" type="datetime1">
              <a:rPr lang="en-US" smtClean="0"/>
              <a:t>8/3/2022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F5279-7D37-4D98-9A70-987C84F6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6FAD0-59EF-49AA-BBC6-A0EC184D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76EB399-18D2-46D5-8757-35FCFF8EA80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02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aphic 185">
            <a:extLst>
              <a:ext uri="{FF2B5EF4-FFF2-40B4-BE49-F238E27FC236}">
                <a16:creationId xmlns:a16="http://schemas.microsoft.com/office/drawing/2014/main" id="{773CCE17-EE0F-40E0-B7AE-CF7677B64709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0AC6C4E-6EA5-454A-AB84-8B94D8B585EC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4329338-925B-4677-BA6E-4357D37DB54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34C0A08-043F-4818-BA1D-BCC9F811A87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CB185DD-ED0D-4633-8098-95C4A6F177C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D50526-B611-40B6-BB45-AE82F0EF5992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8C302-4224-4668-8CAC-3267172A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FB39-20FB-4E2E-B861-45B709B9C3C5}" type="datetime1">
              <a:rPr lang="en-US" smtClean="0"/>
              <a:t>8/3/2022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8FC22-AEB6-4BAF-BF93-41A2C757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CA88A-5462-4F17-AFA0-52721ADD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CCC791-94D7-4BB8-9EDF-423CEA1F6215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63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6AC37-C5B5-462A-BE4A-E55CEBF2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007F-32A8-4688-BBEF-4FCB99DF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2E2EB-BF8A-44A4-8AE0-BD6C31B1D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FC9E188F-54C8-4547-9F8C-525712AD7DB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99C4538-3939-47A9-A590-09FF21960653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541CA75-5D05-4996-A26D-CE0C909CD5F7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6305856-26BC-4BCC-BEF3-5E9CED94177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C69651C-AC37-4CD2-8367-19297D7E2389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E9031B-BA8D-4D9D-9BB3-A16F7A80F85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840A2-CF60-4C47-B955-E65BC451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AC19-8BD6-476C-9770-8884373BCF00}" type="datetime1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9DC6E-CC55-47AB-A405-5FB7EE2D1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D5E7D-EBA7-4DB0-8C78-7EB8A85F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5B051DE-636E-4B3C-9886-2055CE23E49A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67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D355-3146-41D1-B7DC-20B8ACE39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D4AAFB-E8F8-4FD1-8C6A-ED2C3FAD5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51AF1-B16F-43B9-95CC-C17B570DE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C8B77273-9FF7-4B93-8385-AD09A5F86AE5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117A673-3729-4EAD-9E8C-52BEBF74B857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E8DB752-94CD-4A94-BDE3-DD285EB89F3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2F8DDFC-E5CA-4F36-B2BE-BCE49D4F6C9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BB589AE-2F9C-4C83-8DC7-1205CB03752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AC9A2DE-3C9E-4CD0-8C7A-CC5F9F9942E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C8714-2467-4715-934E-6787C84F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8C53-8AD1-4F09-9486-FB3406B99CFA}" type="datetime1">
              <a:rPr lang="en-US" smtClean="0"/>
              <a:t>8/3/2022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F13D6-03EC-4D31-8BB1-9FFDE363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5D4DD-A2A4-4DF6-9527-E5F12FEB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D202F3A-9FDE-4E11-B865-FBAEC415F88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586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3F5C3-CD4B-4472-B59A-49D460CB1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236B-AB2C-4D6F-AE15-700992DA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0F509-07BE-4446-8772-F44E09936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BA543EDD-D0D2-447F-B24F-3717AF4B109D}" type="datetime1">
              <a:rPr lang="en-US" smtClean="0"/>
              <a:pPr/>
              <a:t>8/3/2022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927E-3833-4F85-99B5-56B5F1E54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8CB64-4E98-43DE-B543-7BE5B329D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F3450C42-9A0B-4425-92C2-70FCF7C457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959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78" r:id="rId6"/>
    <p:sldLayoutId id="2147483774" r:id="rId7"/>
    <p:sldLayoutId id="2147483775" r:id="rId8"/>
    <p:sldLayoutId id="2147483776" r:id="rId9"/>
    <p:sldLayoutId id="2147483777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7" name="Rectangle 1056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Venetian Carousel - Ride a Piece of History on Blackpool's North Pier - Go  Guides">
            <a:extLst>
              <a:ext uri="{FF2B5EF4-FFF2-40B4-BE49-F238E27FC236}">
                <a16:creationId xmlns:a16="http://schemas.microsoft.com/office/drawing/2014/main" id="{D3CED2D5-C382-F1CB-42F1-8A8F7A2616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9" r="16326" b="-2"/>
          <a:stretch/>
        </p:blipFill>
        <p:spPr bwMode="auto">
          <a:xfrm>
            <a:off x="1291634" y="1148747"/>
            <a:ext cx="4793260" cy="4227387"/>
          </a:xfrm>
          <a:prstGeom prst="rect">
            <a:avLst/>
          </a:pr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59" name="Group 1058">
            <a:extLst>
              <a:ext uri="{FF2B5EF4-FFF2-40B4-BE49-F238E27FC236}">
                <a16:creationId xmlns:a16="http://schemas.microsoft.com/office/drawing/2014/main" id="{FC1BD014-5623-4064-BAFE-A5AAAFB3CE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35096" y="657544"/>
            <a:ext cx="4843727" cy="5534144"/>
            <a:chOff x="1674895" y="1345036"/>
            <a:chExt cx="5428610" cy="4210939"/>
          </a:xfrm>
        </p:grpSpPr>
        <p:sp>
          <p:nvSpPr>
            <p:cNvPr id="1060" name="Rectangle 1059">
              <a:extLst>
                <a:ext uri="{FF2B5EF4-FFF2-40B4-BE49-F238E27FC236}">
                  <a16:creationId xmlns:a16="http://schemas.microsoft.com/office/drawing/2014/main" id="{A27BC42E-B225-42FA-9AB5-F860C44BBD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895" y="1345036"/>
              <a:ext cx="5428610" cy="421093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1" name="Rectangle 1060">
              <a:extLst>
                <a:ext uri="{FF2B5EF4-FFF2-40B4-BE49-F238E27FC236}">
                  <a16:creationId xmlns:a16="http://schemas.microsoft.com/office/drawing/2014/main" id="{EECF5D0B-A89A-4902-8D22-AFB1D55AC5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895" y="1345036"/>
              <a:ext cx="5428610" cy="4210939"/>
            </a:xfrm>
            <a:prstGeom prst="rect">
              <a:avLst/>
            </a:prstGeom>
            <a:solidFill>
              <a:schemeClr val="accent3">
                <a:alpha val="2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 useBgFill="1">
        <p:nvSpPr>
          <p:cNvPr id="1063" name="Rectangle 1062">
            <a:extLst>
              <a:ext uri="{FF2B5EF4-FFF2-40B4-BE49-F238E27FC236}">
                <a16:creationId xmlns:a16="http://schemas.microsoft.com/office/drawing/2014/main" id="{7871DA93-90AF-40F3-A1A1-04E1669720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88435" y="401247"/>
            <a:ext cx="4860256" cy="566987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2A9E77-C2C2-8D2F-9ED4-A21D259806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12297" y="786880"/>
            <a:ext cx="4203323" cy="3596201"/>
          </a:xfrm>
        </p:spPr>
        <p:txBody>
          <a:bodyPr>
            <a:normAutofit/>
          </a:bodyPr>
          <a:lstStyle/>
          <a:p>
            <a:r>
              <a:rPr lang="en-GB" sz="3600" dirty="0"/>
              <a:t>Carousel: Speaking activity</a:t>
            </a:r>
            <a:endParaRPr lang="en-IE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586046-669D-966A-4EC0-E4EAAA960D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12297" y="4475155"/>
            <a:ext cx="4203323" cy="1143291"/>
          </a:xfrm>
        </p:spPr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1065" name="Graphic 212">
            <a:extLst>
              <a:ext uri="{FF2B5EF4-FFF2-40B4-BE49-F238E27FC236}">
                <a16:creationId xmlns:a16="http://schemas.microsoft.com/office/drawing/2014/main" id="{4FB204DF-284E-45F6-A017-79A4DF57B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0051" y="771024"/>
            <a:ext cx="693403" cy="693403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067" name="Graphic 212">
            <a:extLst>
              <a:ext uri="{FF2B5EF4-FFF2-40B4-BE49-F238E27FC236}">
                <a16:creationId xmlns:a16="http://schemas.microsoft.com/office/drawing/2014/main" id="{70616F44-B954-409D-87BC-C69465EDE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0051" y="771024"/>
            <a:ext cx="693403" cy="693403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069" name="Freeform: Shape 1068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58003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071" name="Freeform: Shape 1070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76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073" name="Oval 1072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512" y="4357092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75" name="Oval 1074">
            <a:extLst>
              <a:ext uri="{FF2B5EF4-FFF2-40B4-BE49-F238E27FC236}">
                <a16:creationId xmlns:a16="http://schemas.microsoft.com/office/drawing/2014/main" id="{5D981608-D865-4AD7-AC34-A2398EA19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512" y="4357092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077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59160" y="5987064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1078" name="Freeform: Shape 1077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9" name="Freeform: Shape 1078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0" name="Freeform: Shape 1079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1" name="Freeform: Shape 1080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2" name="Freeform: Shape 1081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1015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584F7-8345-DC24-F272-8CE42EE17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1950"/>
            <a:ext cx="10515600" cy="1095375"/>
          </a:xfrm>
        </p:spPr>
        <p:txBody>
          <a:bodyPr/>
          <a:lstStyle/>
          <a:p>
            <a:r>
              <a:rPr lang="en-GB" dirty="0"/>
              <a:t>Instructions: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F86F3-7CDF-EF45-B8CF-3BFD1B85936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Divide the class into two e.g. 14 total students- 2 groups of 7</a:t>
            </a:r>
          </a:p>
          <a:p>
            <a:endParaRPr lang="en-GB" dirty="0"/>
          </a:p>
          <a:p>
            <a:r>
              <a:rPr lang="en-GB" dirty="0"/>
              <a:t>7 people stand in a circle facing outward</a:t>
            </a:r>
          </a:p>
          <a:p>
            <a:r>
              <a:rPr lang="en-GB" dirty="0"/>
              <a:t>7 other people stand opposite </a:t>
            </a:r>
            <a:endParaRPr lang="en-I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B162E7-A206-0383-BEBB-1FC9D6BAF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16000"/>
            <a:ext cx="5181600" cy="5160963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Each person will receive a question.</a:t>
            </a:r>
          </a:p>
          <a:p>
            <a:r>
              <a:rPr lang="en-GB" dirty="0"/>
              <a:t>Ask the person opposite you the question.</a:t>
            </a:r>
          </a:p>
          <a:p>
            <a:r>
              <a:rPr lang="en-GB" dirty="0"/>
              <a:t>You then answer their question.</a:t>
            </a:r>
          </a:p>
          <a:p>
            <a:r>
              <a:rPr lang="en-IE" dirty="0"/>
              <a:t>When you are both finished please </a:t>
            </a:r>
            <a:r>
              <a:rPr lang="en-IE" b="1" dirty="0"/>
              <a:t>SWAP questions.</a:t>
            </a:r>
          </a:p>
          <a:p>
            <a:r>
              <a:rPr lang="en-IE" dirty="0"/>
              <a:t>Then the people on the outside step to the right.</a:t>
            </a:r>
          </a:p>
          <a:p>
            <a:r>
              <a:rPr lang="en-IE" dirty="0"/>
              <a:t>You now have a new partner to ask questions to.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0530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EF11A-8B62-8682-B796-6E53D6CBD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Scaffolded language (support)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264B6-88A8-E753-1DF5-69DC1B98FF8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Repeat the question!</a:t>
            </a:r>
          </a:p>
          <a:p>
            <a:r>
              <a:rPr lang="en-GB" dirty="0"/>
              <a:t>Why did I become a teacher? That’s hard to answer! I’m not sure to be honest… I …</a:t>
            </a:r>
          </a:p>
          <a:p>
            <a:endParaRPr lang="en-GB" dirty="0"/>
          </a:p>
          <a:p>
            <a:r>
              <a:rPr lang="en-GB" dirty="0"/>
              <a:t>Oh that’s a tricky question…I need a moment to think</a:t>
            </a:r>
          </a:p>
          <a:p>
            <a:r>
              <a:rPr lang="en-GB" dirty="0"/>
              <a:t>Hmmm…well, I guess…</a:t>
            </a:r>
          </a:p>
          <a:p>
            <a:r>
              <a:rPr lang="en-GB" dirty="0"/>
              <a:t>Oh that’s easy! I…</a:t>
            </a:r>
          </a:p>
          <a:p>
            <a:r>
              <a:rPr lang="en-GB" dirty="0"/>
              <a:t>Well, if I’m really being honest, I’d have to say…</a:t>
            </a:r>
          </a:p>
          <a:p>
            <a:endParaRPr lang="en-I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3D618F-D6F0-0BFA-3588-E2D8F5D436C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You know what I mean?</a:t>
            </a:r>
          </a:p>
          <a:p>
            <a:r>
              <a:rPr lang="en-IE" dirty="0"/>
              <a:t>Hmmm, let me see…</a:t>
            </a:r>
          </a:p>
          <a:p>
            <a:r>
              <a:rPr lang="en-IE" dirty="0"/>
              <a:t>To tell you the truth, I’ve never thought about that before!</a:t>
            </a:r>
          </a:p>
          <a:p>
            <a:r>
              <a:rPr lang="en-IE" dirty="0"/>
              <a:t>I need a moment to </a:t>
            </a:r>
            <a:r>
              <a:rPr lang="en-IE"/>
              <a:t>think about that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09902491"/>
      </p:ext>
    </p:extLst>
  </p:cSld>
  <p:clrMapOvr>
    <a:masterClrMapping/>
  </p:clrMapOvr>
</p:sld>
</file>

<file path=ppt/theme/theme1.xml><?xml version="1.0" encoding="utf-8"?>
<a:theme xmlns:a="http://schemas.openxmlformats.org/drawingml/2006/main" name="FunkyShapesVTI">
  <a:themeElements>
    <a:clrScheme name="Custom 15">
      <a:dk1>
        <a:sysClr val="windowText" lastClr="000000"/>
      </a:dk1>
      <a:lt1>
        <a:sysClr val="window" lastClr="FFFFFF"/>
      </a:lt1>
      <a:dk2>
        <a:srgbClr val="2D2D2D"/>
      </a:dk2>
      <a:lt2>
        <a:srgbClr val="F3FFF8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Source Sans Pro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kyShapesVTI" id="{A7F40C41-3FB2-45B0-B0D6-DFB7FDD9B7AD}" vid="{C49381A0-09CD-46EE-B141-E2CDD87ABF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188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Avenir Next LT Pro</vt:lpstr>
      <vt:lpstr>FunkyShapesVTI</vt:lpstr>
      <vt:lpstr>Carousel: Speaking activity</vt:lpstr>
      <vt:lpstr>Instructions:</vt:lpstr>
      <vt:lpstr>Scaffolded language (support)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Carousel: Speaking activity</dc:title>
  <dc:creator>Emma O Hare</dc:creator>
  <cp:lastModifiedBy>Emma O Hare</cp:lastModifiedBy>
  <cp:revision>1</cp:revision>
  <dcterms:created xsi:type="dcterms:W3CDTF">2022-08-03T07:04:53Z</dcterms:created>
  <dcterms:modified xsi:type="dcterms:W3CDTF">2022-08-03T07:33:33Z</dcterms:modified>
</cp:coreProperties>
</file>